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99" r:id="rId7"/>
    <p:sldId id="261" r:id="rId8"/>
    <p:sldId id="262" r:id="rId9"/>
    <p:sldId id="263" r:id="rId10"/>
    <p:sldId id="264" r:id="rId11"/>
    <p:sldId id="29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00" r:id="rId20"/>
    <p:sldId id="272" r:id="rId21"/>
    <p:sldId id="273" r:id="rId22"/>
    <p:sldId id="274" r:id="rId23"/>
    <p:sldId id="275" r:id="rId24"/>
    <p:sldId id="277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97" r:id="rId33"/>
    <p:sldId id="295" r:id="rId34"/>
    <p:sldId id="284" r:id="rId35"/>
    <p:sldId id="296" r:id="rId36"/>
    <p:sldId id="285" r:id="rId37"/>
    <p:sldId id="302" r:id="rId38"/>
    <p:sldId id="293" r:id="rId39"/>
    <p:sldId id="298" r:id="rId40"/>
    <p:sldId id="289" r:id="rId41"/>
    <p:sldId id="290" r:id="rId42"/>
    <p:sldId id="29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150564-5949-45C2-BEA4-E4CBAD447BFE}" v="45" dt="2020-03-20T17:14:00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672" y="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552056B-5B9E-4229-92B7-EC2E380C422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88CE8AB-E004-4B20-9E90-E8F4D26D3D2D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9447" r="23865" b="14889"/>
          <a:stretch/>
        </p:blipFill>
        <p:spPr>
          <a:xfrm rot="321801">
            <a:off x="5145955" y="1754955"/>
            <a:ext cx="3287732" cy="2652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990600"/>
            <a:ext cx="6781800" cy="6858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aiandra GD" panose="020E0502030308020204" pitchFamily="34" charset="0"/>
              </a:rPr>
              <a:t>JOURNEE MONDIALE DE PRIERE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990600"/>
            <a:ext cx="6705600" cy="914400"/>
          </a:xfrm>
        </p:spPr>
        <p:txBody>
          <a:bodyPr>
            <a:normAutofit/>
          </a:bodyPr>
          <a:lstStyle/>
          <a:p>
            <a:endParaRPr lang="en-US" sz="2400" dirty="0">
              <a:latin typeface="Maiandra GD" panose="020E0502030308020204" pitchFamily="34" charset="0"/>
            </a:endParaRPr>
          </a:p>
          <a:p>
            <a:r>
              <a:rPr lang="en-US" sz="2400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 rot="20342563">
            <a:off x="297166" y="4077006"/>
            <a:ext cx="2689009" cy="2722295"/>
          </a:xfrm>
          <a:prstGeom prst="ellipse">
            <a:avLst/>
          </a:prstGeom>
          <a:solidFill>
            <a:schemeClr val="tx2">
              <a:lumMod val="5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20057167">
            <a:off x="295163" y="4929757"/>
            <a:ext cx="2821417" cy="1303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chemeClr val="bg1"/>
                </a:solidFill>
                <a:latin typeface="Maiandra GD" panose="020E0502030308020204" pitchFamily="34" charset="0"/>
              </a:rPr>
              <a:t>Bâtir</a:t>
            </a:r>
            <a:r>
              <a:rPr lang="en-US" sz="2800" b="1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sur le </a:t>
            </a:r>
            <a:r>
              <a:rPr lang="en-US" sz="2800" b="1" dirty="0" smtClean="0">
                <a:solidFill>
                  <a:schemeClr val="bg1"/>
                </a:solidFill>
                <a:latin typeface="Maiandra GD" panose="020E0502030308020204" pitchFamily="34" charset="0"/>
              </a:rPr>
              <a:t>roc</a:t>
            </a:r>
            <a:endParaRPr lang="en-US" sz="2000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Maiandra GD" panose="020E0502030308020204" pitchFamily="34" charset="0"/>
              </a:rPr>
              <a:t>​</a:t>
            </a:r>
            <a:r>
              <a:rPr lang="en-US" sz="2000" dirty="0" err="1">
                <a:solidFill>
                  <a:schemeClr val="bg1"/>
                </a:solidFill>
                <a:latin typeface="Maiandra GD" panose="020E0502030308020204" pitchFamily="34" charset="0"/>
              </a:rPr>
              <a:t>Matthieu</a:t>
            </a:r>
            <a:r>
              <a:rPr lang="en-US" sz="2000" dirty="0">
                <a:solidFill>
                  <a:schemeClr val="bg1"/>
                </a:solidFill>
                <a:latin typeface="Maiandra GD" panose="020E0502030308020204" pitchFamily="34" charset="0"/>
              </a:rPr>
              <a:t> 7:24-27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2"/>
          <a:stretch/>
        </p:blipFill>
        <p:spPr>
          <a:xfrm rot="21016420">
            <a:off x="2548886" y="1754751"/>
            <a:ext cx="2957404" cy="2652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r="13680" b="2783"/>
          <a:stretch/>
        </p:blipFill>
        <p:spPr>
          <a:xfrm>
            <a:off x="3974392" y="3259071"/>
            <a:ext cx="3188408" cy="2775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762000" y="2286000"/>
            <a:ext cx="1688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Maiandra GD" panose="020E0502030308020204" pitchFamily="34" charset="0"/>
              </a:rPr>
              <a:t>VANUATU</a:t>
            </a:r>
            <a:endParaRPr lang="fr-FR" sz="2800" b="1" dirty="0"/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C6E6AC9-3F01-42EC-A770-EE300FB15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2" y="506346"/>
            <a:ext cx="1380820" cy="13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928" y="381000"/>
            <a:ext cx="8686800" cy="7620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Histoire </a:t>
            </a:r>
            <a:r>
              <a:rPr lang="en-US" dirty="0" err="1">
                <a:latin typeface="Maiandra GD" panose="020E0502030308020204" pitchFamily="34" charset="0"/>
              </a:rPr>
              <a:t>politique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6"/>
          <a:stretch/>
        </p:blipFill>
        <p:spPr>
          <a:xfrm>
            <a:off x="152400" y="1178861"/>
            <a:ext cx="8851856" cy="482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3902" y="5943600"/>
            <a:ext cx="88518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latin typeface="Maiandra GD" panose="020E0502030308020204" pitchFamily="34" charset="0"/>
              </a:rPr>
              <a:t>Maison</a:t>
            </a:r>
            <a:r>
              <a:rPr lang="en-US" sz="1500" dirty="0">
                <a:latin typeface="Maiandra GD" panose="020E0502030308020204" pitchFamily="34" charset="0"/>
              </a:rPr>
              <a:t> </a:t>
            </a:r>
            <a:r>
              <a:rPr lang="en-US" sz="1500" dirty="0" err="1">
                <a:latin typeface="Maiandra GD" panose="020E0502030308020204" pitchFamily="34" charset="0"/>
              </a:rPr>
              <a:t>en</a:t>
            </a:r>
            <a:r>
              <a:rPr lang="en-US" sz="1500" dirty="0">
                <a:latin typeface="Maiandra GD" panose="020E0502030308020204" pitchFamily="34" charset="0"/>
              </a:rPr>
              <a:t> bois et </a:t>
            </a:r>
            <a:r>
              <a:rPr lang="en-US" sz="1500" dirty="0" err="1">
                <a:latin typeface="Maiandra GD" panose="020E0502030308020204" pitchFamily="34" charset="0"/>
              </a:rPr>
              <a:t>toit</a:t>
            </a:r>
            <a:r>
              <a:rPr lang="en-US" sz="1500" dirty="0">
                <a:latin typeface="Maiandra GD" panose="020E0502030308020204" pitchFamily="34" charset="0"/>
              </a:rPr>
              <a:t> de </a:t>
            </a:r>
            <a:r>
              <a:rPr lang="en-US" sz="1500" dirty="0" err="1">
                <a:latin typeface="Maiandra GD" panose="020E0502030308020204" pitchFamily="34" charset="0"/>
              </a:rPr>
              <a:t>chaume</a:t>
            </a:r>
            <a:endParaRPr lang="en-US" sz="15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2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284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aiandra GD" panose="020E0502030308020204" pitchFamily="34" charset="0"/>
              </a:rPr>
              <a:t>Histoire </a:t>
            </a:r>
            <a:r>
              <a:rPr lang="en-US" dirty="0" err="1">
                <a:latin typeface="Maiandra GD" panose="020E0502030308020204" pitchFamily="34" charset="0"/>
              </a:rPr>
              <a:t>politique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6400" y="1295400"/>
            <a:ext cx="5257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418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Histoire </a:t>
            </a:r>
            <a:r>
              <a:rPr lang="en-US" dirty="0" err="1">
                <a:latin typeface="Maiandra GD" panose="020E0502030308020204" pitchFamily="34" charset="0"/>
              </a:rPr>
              <a:t>politique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290"/>
          <a:stretch/>
        </p:blipFill>
        <p:spPr>
          <a:xfrm>
            <a:off x="152400" y="838201"/>
            <a:ext cx="8889698" cy="571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6403770"/>
            <a:ext cx="8889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latin typeface="Maiandra GD" panose="020E0502030308020204" pitchFamily="34" charset="0"/>
              </a:rPr>
              <a:t>Malvatumauri</a:t>
            </a:r>
            <a:r>
              <a:rPr lang="en-US" sz="1500" dirty="0">
                <a:latin typeface="Maiandra GD" panose="020E0502030308020204" pitchFamily="34" charset="0"/>
              </a:rPr>
              <a:t> National Council of Chiefs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40377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aiandra GD" panose="020E0502030308020204" pitchFamily="34" charset="0"/>
              </a:rPr>
              <a:t>©Roselyn Tor</a:t>
            </a:r>
          </a:p>
        </p:txBody>
      </p:sp>
    </p:spTree>
    <p:extLst>
      <p:ext uri="{BB962C8B-B14F-4D97-AF65-F5344CB8AC3E}">
        <p14:creationId xmlns:p14="http://schemas.microsoft.com/office/powerpoint/2010/main" val="145125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Histoire </a:t>
            </a:r>
            <a:r>
              <a:rPr lang="en-US" dirty="0" err="1">
                <a:latin typeface="Maiandra GD" panose="020E0502030308020204" pitchFamily="34" charset="0"/>
              </a:rPr>
              <a:t>politique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3894"/>
          <a:stretch/>
        </p:blipFill>
        <p:spPr>
          <a:xfrm rot="5400000">
            <a:off x="3792194" y="1497570"/>
            <a:ext cx="5667219" cy="456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90">
            <a:off x="6523484" y="4196842"/>
            <a:ext cx="2690874" cy="2690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6" b="4424"/>
          <a:stretch/>
        </p:blipFill>
        <p:spPr>
          <a:xfrm>
            <a:off x="35939" y="3810000"/>
            <a:ext cx="4419601" cy="280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b="10093"/>
          <a:stretch/>
        </p:blipFill>
        <p:spPr>
          <a:xfrm>
            <a:off x="76200" y="907210"/>
            <a:ext cx="4419598" cy="278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6199" y="3572217"/>
            <a:ext cx="42671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Coast of </a:t>
            </a:r>
            <a:r>
              <a:rPr lang="en-US" sz="1500" dirty="0" err="1">
                <a:latin typeface="Maiandra GD" panose="020E0502030308020204" pitchFamily="34" charset="0"/>
              </a:rPr>
              <a:t>Ambae</a:t>
            </a:r>
            <a:r>
              <a:rPr lang="en-US" sz="1500" dirty="0">
                <a:latin typeface="Maiandra GD" panose="020E0502030308020204" pitchFamily="34" charset="0"/>
              </a:rPr>
              <a:t> Island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39" y="6516703"/>
            <a:ext cx="42671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Pentecost Island</a:t>
            </a:r>
          </a:p>
        </p:txBody>
      </p:sp>
    </p:spTree>
    <p:extLst>
      <p:ext uri="{BB962C8B-B14F-4D97-AF65-F5344CB8AC3E}">
        <p14:creationId xmlns:p14="http://schemas.microsoft.com/office/powerpoint/2010/main" val="381802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Economie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833449" cy="585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Economie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8" y="914400"/>
            <a:ext cx="885862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04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Economie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r="6511"/>
          <a:stretch/>
        </p:blipFill>
        <p:spPr>
          <a:xfrm rot="5400000">
            <a:off x="-552092" y="1581508"/>
            <a:ext cx="5676183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3676"/>
          <a:stretch/>
        </p:blipFill>
        <p:spPr>
          <a:xfrm rot="5400000">
            <a:off x="3779087" y="1340687"/>
            <a:ext cx="5700625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19600" y="6500330"/>
            <a:ext cx="4286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Cassava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800" y="6467587"/>
            <a:ext cx="3920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Coconut</a:t>
            </a:r>
          </a:p>
        </p:txBody>
      </p:sp>
    </p:spTree>
    <p:extLst>
      <p:ext uri="{BB962C8B-B14F-4D97-AF65-F5344CB8AC3E}">
        <p14:creationId xmlns:p14="http://schemas.microsoft.com/office/powerpoint/2010/main" val="404042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Economie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44765"/>
          <a:stretch/>
        </p:blipFill>
        <p:spPr>
          <a:xfrm rot="5400000">
            <a:off x="1900964" y="-534559"/>
            <a:ext cx="5374256" cy="880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955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Economie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"/>
          <a:stretch/>
        </p:blipFill>
        <p:spPr>
          <a:xfrm>
            <a:off x="152400" y="838200"/>
            <a:ext cx="46482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9"/>
          <a:stretch/>
        </p:blipFill>
        <p:spPr>
          <a:xfrm rot="5400000">
            <a:off x="3809999" y="1676402"/>
            <a:ext cx="6019802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4423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Economie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682" y="4781550"/>
            <a:ext cx="30765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0" y="2089492"/>
            <a:ext cx="30575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3048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81" y="3451573"/>
            <a:ext cx="4105249" cy="342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r="13680" b="2783"/>
          <a:stretch/>
        </p:blipFill>
        <p:spPr>
          <a:xfrm>
            <a:off x="4495800" y="894294"/>
            <a:ext cx="3188408" cy="2775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36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786" y="152400"/>
            <a:ext cx="8686799" cy="838200"/>
          </a:xfrm>
        </p:spPr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Géographie</a:t>
            </a:r>
            <a:r>
              <a:rPr lang="en-US" dirty="0">
                <a:latin typeface="Maiandra GD" panose="020E0502030308020204" pitchFamily="34" charset="0"/>
              </a:rPr>
              <a:t> et Population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3642" r="4393" b="4181"/>
          <a:stretch/>
        </p:blipFill>
        <p:spPr>
          <a:xfrm>
            <a:off x="4575136" y="847907"/>
            <a:ext cx="4492663" cy="593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9"/>
          <a:stretch/>
        </p:blipFill>
        <p:spPr>
          <a:xfrm>
            <a:off x="103991" y="866132"/>
            <a:ext cx="4576363" cy="261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67680" y="3387357"/>
            <a:ext cx="42743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Champagne Beach, Espiritu Santo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/>
          <a:stretch/>
        </p:blipFill>
        <p:spPr>
          <a:xfrm>
            <a:off x="152400" y="3632979"/>
            <a:ext cx="4527954" cy="314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680355" y="2318349"/>
            <a:ext cx="882245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5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Economie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6"/>
          <a:stretch/>
        </p:blipFill>
        <p:spPr>
          <a:xfrm>
            <a:off x="0" y="992038"/>
            <a:ext cx="9144000" cy="586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77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855"/>
          <a:stretch/>
        </p:blipFill>
        <p:spPr>
          <a:xfrm>
            <a:off x="152400" y="801584"/>
            <a:ext cx="8859328" cy="60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78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Education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4025" r="1352" b="8679"/>
          <a:stretch/>
        </p:blipFill>
        <p:spPr>
          <a:xfrm>
            <a:off x="146649" y="871268"/>
            <a:ext cx="8885207" cy="598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0107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Education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" b="6554"/>
          <a:stretch/>
        </p:blipFill>
        <p:spPr>
          <a:xfrm>
            <a:off x="152400" y="762000"/>
            <a:ext cx="88392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42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Santé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95"/>
          <a:stretch/>
        </p:blipFill>
        <p:spPr>
          <a:xfrm>
            <a:off x="152400" y="838200"/>
            <a:ext cx="88392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1808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Santé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8" r="3415" b="5698"/>
          <a:stretch/>
        </p:blipFill>
        <p:spPr>
          <a:xfrm>
            <a:off x="152400" y="762000"/>
            <a:ext cx="88392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982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Santé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r="6430"/>
          <a:stretch/>
        </p:blipFill>
        <p:spPr>
          <a:xfrm>
            <a:off x="152400" y="1143000"/>
            <a:ext cx="5229045" cy="455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r="14987"/>
          <a:stretch/>
        </p:blipFill>
        <p:spPr>
          <a:xfrm rot="5400000">
            <a:off x="4800180" y="1503791"/>
            <a:ext cx="4591025" cy="379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2399" y="5638800"/>
            <a:ext cx="52290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Village Water Well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9784" y="5629617"/>
            <a:ext cx="37918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Port Vila Water Tank</a:t>
            </a:r>
          </a:p>
        </p:txBody>
      </p:sp>
    </p:spTree>
    <p:extLst>
      <p:ext uri="{BB962C8B-B14F-4D97-AF65-F5344CB8AC3E}">
        <p14:creationId xmlns:p14="http://schemas.microsoft.com/office/powerpoint/2010/main" val="1081622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Religion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t="13711" r="15660" b="28747"/>
          <a:stretch/>
        </p:blipFill>
        <p:spPr>
          <a:xfrm>
            <a:off x="0" y="914400"/>
            <a:ext cx="4782903" cy="321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13712" r="11791" b="21794"/>
          <a:stretch/>
        </p:blipFill>
        <p:spPr>
          <a:xfrm>
            <a:off x="4268638" y="914400"/>
            <a:ext cx="4875362" cy="321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5472" r="22830" b="24048"/>
          <a:stretch/>
        </p:blipFill>
        <p:spPr>
          <a:xfrm>
            <a:off x="2057400" y="3670052"/>
            <a:ext cx="4876800" cy="304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858000" y="4038600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Presbyterian Church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0900" y="6553200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Roman Catholic Church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4038600"/>
            <a:ext cx="205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Church of Christ</a:t>
            </a:r>
          </a:p>
        </p:txBody>
      </p:sp>
    </p:spTree>
    <p:extLst>
      <p:ext uri="{BB962C8B-B14F-4D97-AF65-F5344CB8AC3E}">
        <p14:creationId xmlns:p14="http://schemas.microsoft.com/office/powerpoint/2010/main" val="756143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Droits des femmes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b="-1"/>
          <a:stretch/>
        </p:blipFill>
        <p:spPr>
          <a:xfrm>
            <a:off x="139460" y="854015"/>
            <a:ext cx="8839200" cy="600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1173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Droits des femmes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r="34937"/>
          <a:stretch/>
        </p:blipFill>
        <p:spPr>
          <a:xfrm>
            <a:off x="112143" y="914400"/>
            <a:ext cx="3587747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9560" r="13410"/>
          <a:stretch/>
        </p:blipFill>
        <p:spPr>
          <a:xfrm>
            <a:off x="3505200" y="914400"/>
            <a:ext cx="5541082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01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0467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Gographie</a:t>
            </a:r>
            <a:r>
              <a:rPr lang="en-US" dirty="0">
                <a:latin typeface="Maiandra GD" panose="020E0502030308020204" pitchFamily="34" charset="0"/>
              </a:rPr>
              <a:t> &amp; Population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95512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Mount </a:t>
            </a:r>
            <a:r>
              <a:rPr lang="en-US" sz="1500" dirty="0" err="1">
                <a:latin typeface="Maiandra GD" panose="020E0502030308020204" pitchFamily="34" charset="0"/>
              </a:rPr>
              <a:t>Yasur</a:t>
            </a:r>
            <a:r>
              <a:rPr lang="en-US" sz="1500" dirty="0">
                <a:latin typeface="Maiandra GD" panose="020E0502030308020204" pitchFamily="34" charset="0"/>
              </a:rPr>
              <a:t> Volcano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7660"/>
            <a:ext cx="8839200" cy="539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09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aiandra GD" panose="020E0502030308020204" pitchFamily="34" charset="0"/>
              </a:rPr>
              <a:t>Jeunesse</a:t>
            </a: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"/>
          <a:stretch/>
        </p:blipFill>
        <p:spPr>
          <a:xfrm>
            <a:off x="138022" y="762000"/>
            <a:ext cx="8848897" cy="590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6791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11727"/>
          <a:stretch/>
        </p:blipFill>
        <p:spPr>
          <a:xfrm rot="5400000">
            <a:off x="-506083" y="1420484"/>
            <a:ext cx="588896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9"/>
          <a:stretch/>
        </p:blipFill>
        <p:spPr>
          <a:xfrm rot="5400000">
            <a:off x="3849192" y="1485798"/>
            <a:ext cx="5888967" cy="444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988" y="6534835"/>
            <a:ext cx="4441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Sand drawing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399" y="6534835"/>
            <a:ext cx="4572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Slit Drum</a:t>
            </a:r>
          </a:p>
        </p:txBody>
      </p:sp>
    </p:spTree>
    <p:extLst>
      <p:ext uri="{BB962C8B-B14F-4D97-AF65-F5344CB8AC3E}">
        <p14:creationId xmlns:p14="http://schemas.microsoft.com/office/powerpoint/2010/main" val="3521164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Culture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848598" cy="52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951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Culture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382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00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6096000" y="228600"/>
            <a:ext cx="28194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199"/>
            <a:ext cx="6038330" cy="669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72200" y="1066800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Maiandra GD" panose="020E0502030308020204" pitchFamily="34" charset="0"/>
              </a:rPr>
              <a:t>Nagol</a:t>
            </a:r>
            <a:r>
              <a:rPr lang="en-US" sz="1500" dirty="0">
                <a:solidFill>
                  <a:schemeClr val="bg1"/>
                </a:solidFill>
                <a:latin typeface="Maiandra GD" panose="020E0502030308020204" pitchFamily="34" charset="0"/>
              </a:rPr>
              <a:t> (land diving) Structure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652688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aiandra GD" panose="020E0502030308020204" pitchFamily="34" charset="0"/>
              </a:rPr>
              <a:t>©Roselyn Tor</a:t>
            </a:r>
          </a:p>
        </p:txBody>
      </p:sp>
    </p:spTree>
    <p:extLst>
      <p:ext uri="{BB962C8B-B14F-4D97-AF65-F5344CB8AC3E}">
        <p14:creationId xmlns:p14="http://schemas.microsoft.com/office/powerpoint/2010/main" val="853548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Cuisine </a:t>
            </a:r>
            <a:endParaRPr lang="fr-FR" dirty="0"/>
          </a:p>
        </p:txBody>
      </p:sp>
      <p:pic>
        <p:nvPicPr>
          <p:cNvPr id="4" name="Espace réservé du contenu 3" descr="C:\Users\hbertrand\Documents\JMP VANUATU\Vanuatu 2016 Brinkert\Vanuatu 2016 Brinkert\Vanuatu 16\DSC0208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229599" cy="563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0890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Cuisine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3" b="1012"/>
          <a:stretch/>
        </p:blipFill>
        <p:spPr>
          <a:xfrm>
            <a:off x="100642" y="838201"/>
            <a:ext cx="5257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r="19525"/>
          <a:stretch/>
        </p:blipFill>
        <p:spPr>
          <a:xfrm>
            <a:off x="5181600" y="1543050"/>
            <a:ext cx="3893388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6518"/>
          <a:stretch/>
        </p:blipFill>
        <p:spPr>
          <a:xfrm>
            <a:off x="100642" y="3390720"/>
            <a:ext cx="5257800" cy="346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58442" y="6019800"/>
            <a:ext cx="3633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Cooking </a:t>
            </a:r>
            <a:r>
              <a:rPr lang="en-US" sz="1500" dirty="0" err="1">
                <a:latin typeface="Maiandra GD" panose="020E0502030308020204" pitchFamily="34" charset="0"/>
              </a:rPr>
              <a:t>laplap</a:t>
            </a:r>
            <a:r>
              <a:rPr lang="en-US" sz="1500" dirty="0">
                <a:latin typeface="Maiandra GD" panose="020E0502030308020204" pitchFamily="34" charset="0"/>
              </a:rPr>
              <a:t> and presenting it to WDP</a:t>
            </a:r>
          </a:p>
        </p:txBody>
      </p:sp>
    </p:spTree>
    <p:extLst>
      <p:ext uri="{BB962C8B-B14F-4D97-AF65-F5344CB8AC3E}">
        <p14:creationId xmlns:p14="http://schemas.microsoft.com/office/powerpoint/2010/main" val="2085988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aiandra GD" panose="020E0502030308020204" pitchFamily="34" charset="0"/>
              </a:rPr>
              <a:t/>
            </a:r>
            <a:br>
              <a:rPr lang="en-US" dirty="0">
                <a:latin typeface="Maiandra GD" panose="020E0502030308020204" pitchFamily="34" charset="0"/>
              </a:rPr>
            </a:br>
            <a:r>
              <a:rPr lang="en-US" dirty="0">
                <a:latin typeface="Maiandra GD" panose="020E0502030308020204" pitchFamily="34" charset="0"/>
              </a:rPr>
              <a:t>Dessin de la </a:t>
            </a:r>
            <a:r>
              <a:rPr lang="en-US" dirty="0" err="1">
                <a:latin typeface="Maiandra GD" panose="020E0502030308020204" pitchFamily="34" charset="0"/>
              </a:rPr>
              <a:t>liturgie</a:t>
            </a:r>
            <a:r>
              <a:rPr lang="en-US" dirty="0">
                <a:latin typeface="Maiandra GD" panose="020E0502030308020204" pitchFamily="34" charset="0"/>
              </a:rPr>
              <a:t/>
            </a:r>
            <a:br>
              <a:rPr lang="en-US" dirty="0">
                <a:latin typeface="Maiandra GD" panose="020E0502030308020204" pitchFamily="34" charset="0"/>
              </a:rPr>
            </a:br>
            <a:endParaRPr lang="en-US" dirty="0">
              <a:latin typeface="Maiandra GD" panose="020E0502030308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0594"/>
            <a:ext cx="8915400" cy="590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E854F47-D46B-4304-AE5D-7CA1A21D7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38200"/>
            <a:ext cx="8915400" cy="590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016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Artiste et son oeuvre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38200"/>
            <a:ext cx="4140225" cy="601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848600" y="715089"/>
            <a:ext cx="10668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Maiandra GD"/>
              </a:rPr>
              <a:t>©Juliette Pita</a:t>
            </a:r>
            <a:endParaRPr lang="en-US" sz="1000" dirty="0">
              <a:latin typeface="Maiandra GD" panose="020E0502030308020204" pitchFamily="34" charset="0"/>
            </a:endParaRPr>
          </a:p>
        </p:txBody>
      </p:sp>
      <p:pic>
        <p:nvPicPr>
          <p:cNvPr id="5" name="Picture 5" descr="A close up of a person&#10;&#10;Description generated with very high confidence">
            <a:extLst>
              <a:ext uri="{FF2B5EF4-FFF2-40B4-BE49-F238E27FC236}">
                <a16:creationId xmlns="" xmlns:a16="http://schemas.microsoft.com/office/drawing/2014/main" id="{1F3012D7-E2C9-421D-A0AC-7833EB06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15" y="3983711"/>
            <a:ext cx="4417825" cy="2931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A picture containing indoor, table, colorful, cluttered&#10;&#10;Description generated with very high confidence">
            <a:extLst>
              <a:ext uri="{FF2B5EF4-FFF2-40B4-BE49-F238E27FC236}">
                <a16:creationId xmlns="" xmlns:a16="http://schemas.microsoft.com/office/drawing/2014/main" id="{F60FA6C2-AA97-4080-9F4C-386CD36B3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0" y="839973"/>
            <a:ext cx="4816547" cy="322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5481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91200" cy="1252728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Femmes </a:t>
            </a:r>
            <a:r>
              <a:rPr lang="en-US" dirty="0" err="1">
                <a:latin typeface="Maiandra GD" panose="020E0502030308020204" pitchFamily="34" charset="0"/>
              </a:rPr>
              <a:t>militantes</a:t>
            </a:r>
            <a:endParaRPr lang="fr-FR" dirty="0"/>
          </a:p>
        </p:txBody>
      </p:sp>
      <p:pic>
        <p:nvPicPr>
          <p:cNvPr id="4" name="Espace réservé du contenu 3" descr="Texte – Au Vanuatu, Anne Pakoa combat les violences quotidiennes ..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609601" y="5580418"/>
            <a:ext cx="426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 Vanuatu Young </a:t>
            </a:r>
            <a:r>
              <a:rPr lang="fr-FR" dirty="0" err="1"/>
              <a:t>Women</a:t>
            </a:r>
            <a:r>
              <a:rPr lang="fr-FR" dirty="0"/>
              <a:t> for Change » Anna </a:t>
            </a:r>
            <a:r>
              <a:rPr lang="fr-FR" dirty="0" err="1"/>
              <a:t>Pokoa</a:t>
            </a:r>
            <a:r>
              <a:rPr lang="fr-FR" dirty="0"/>
              <a:t> avec des jeunes filles </a:t>
            </a:r>
            <a:r>
              <a:rPr lang="fr-FR" dirty="0" err="1"/>
              <a:t>vanuataises</a:t>
            </a:r>
            <a:r>
              <a:rPr lang="fr-FR" dirty="0"/>
              <a:t> militantes </a:t>
            </a:r>
          </a:p>
        </p:txBody>
      </p:sp>
      <p:pic>
        <p:nvPicPr>
          <p:cNvPr id="6" name="Image 5" descr="Hon Hilda Lini - Pacific Women in Politic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88" y="3505200"/>
            <a:ext cx="2724150" cy="26852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7107477" y="6190457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Hilda </a:t>
            </a:r>
            <a:r>
              <a:rPr lang="fr-FR" dirty="0" err="1"/>
              <a:t>Lini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713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04672"/>
          </a:xfrm>
        </p:spPr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Géographie</a:t>
            </a:r>
            <a:r>
              <a:rPr lang="en-US" dirty="0">
                <a:latin typeface="Maiandra GD" panose="020E0502030308020204" pitchFamily="34" charset="0"/>
              </a:rPr>
              <a:t>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r="1" b="18736"/>
          <a:stretch/>
        </p:blipFill>
        <p:spPr>
          <a:xfrm>
            <a:off x="165340" y="940136"/>
            <a:ext cx="8779055" cy="544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51" y="6306321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Cyclone Pam, March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340" y="6306321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aiandra GD" panose="020E0502030308020204" pitchFamily="34" charset="0"/>
              </a:rPr>
              <a:t>©Roselyn Tor </a:t>
            </a:r>
          </a:p>
        </p:txBody>
      </p:sp>
    </p:spTree>
    <p:extLst>
      <p:ext uri="{BB962C8B-B14F-4D97-AF65-F5344CB8AC3E}">
        <p14:creationId xmlns:p14="http://schemas.microsoft.com/office/powerpoint/2010/main" val="1837486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JMP au Vanuatu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12563"/>
          <a:stretch/>
        </p:blipFill>
        <p:spPr>
          <a:xfrm>
            <a:off x="112142" y="838200"/>
            <a:ext cx="8955657" cy="594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76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JMP au Vanuatu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4241" b="14061"/>
          <a:stretch/>
        </p:blipFill>
        <p:spPr>
          <a:xfrm>
            <a:off x="-13544" y="820946"/>
            <a:ext cx="4661744" cy="264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1" r="7846" b="17394"/>
          <a:stretch/>
        </p:blipFill>
        <p:spPr>
          <a:xfrm>
            <a:off x="-1747" y="3912183"/>
            <a:ext cx="4873205" cy="233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6" r="9198" b="10512"/>
          <a:stretch/>
        </p:blipFill>
        <p:spPr>
          <a:xfrm>
            <a:off x="4449188" y="802026"/>
            <a:ext cx="4694812" cy="268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6" b="5890"/>
          <a:stretch/>
        </p:blipFill>
        <p:spPr>
          <a:xfrm>
            <a:off x="4694812" y="3923685"/>
            <a:ext cx="4419600" cy="232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6200" y="342900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Bible Study Group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6698" y="342900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Children’s Program Group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248074"/>
            <a:ext cx="472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Country Background Group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6247748"/>
            <a:ext cx="4255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Worship Service Group</a:t>
            </a:r>
          </a:p>
        </p:txBody>
      </p:sp>
    </p:spTree>
    <p:extLst>
      <p:ext uri="{BB962C8B-B14F-4D97-AF65-F5344CB8AC3E}">
        <p14:creationId xmlns:p14="http://schemas.microsoft.com/office/powerpoint/2010/main" val="1047000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JMP au Vanuatu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95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48187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WDP Vanuatu Committee</a:t>
            </a:r>
          </a:p>
        </p:txBody>
      </p:sp>
    </p:spTree>
    <p:extLst>
      <p:ext uri="{BB962C8B-B14F-4D97-AF65-F5344CB8AC3E}">
        <p14:creationId xmlns:p14="http://schemas.microsoft.com/office/powerpoint/2010/main" val="103565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Géographie</a:t>
            </a:r>
            <a:r>
              <a:rPr lang="en-US" dirty="0">
                <a:latin typeface="Maiandra GD" panose="020E0502030308020204" pitchFamily="34" charset="0"/>
              </a:rPr>
              <a:t>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/>
          <a:stretch/>
        </p:blipFill>
        <p:spPr>
          <a:xfrm>
            <a:off x="169197" y="1010397"/>
            <a:ext cx="8794104" cy="552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9197" y="6477000"/>
            <a:ext cx="8794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69317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Géographie</a:t>
            </a:r>
            <a:r>
              <a:rPr lang="en-US" dirty="0">
                <a:latin typeface="Maiandra GD" panose="020E0502030308020204" pitchFamily="34" charset="0"/>
              </a:rPr>
              <a:t> &amp; Population</a:t>
            </a:r>
            <a:endParaRPr lang="fr-FR" dirty="0"/>
          </a:p>
        </p:txBody>
      </p:sp>
      <p:pic>
        <p:nvPicPr>
          <p:cNvPr id="1026" name="Picture 2" descr="https://images.sudouest.fr/2020/04/06/5e8acef266a4bdd6124114fe/widescreen/1200x600/le-cyclone-a-fait-u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33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Géographie</a:t>
            </a:r>
            <a:r>
              <a:rPr lang="en-US" dirty="0">
                <a:latin typeface="Maiandra GD" panose="020E0502030308020204" pitchFamily="34" charset="0"/>
              </a:rPr>
              <a:t> &amp; Population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b="2482"/>
          <a:stretch/>
        </p:blipFill>
        <p:spPr>
          <a:xfrm>
            <a:off x="200467" y="990600"/>
            <a:ext cx="8754568" cy="56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471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Géographie</a:t>
            </a:r>
            <a:r>
              <a:rPr lang="en-US" dirty="0">
                <a:latin typeface="Maiandra GD" panose="020E0502030308020204" pitchFamily="34" charset="0"/>
              </a:rPr>
              <a:t>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7807" r="5882" b="16574"/>
          <a:stretch/>
        </p:blipFill>
        <p:spPr>
          <a:xfrm>
            <a:off x="152400" y="1066799"/>
            <a:ext cx="8839200" cy="537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6431240"/>
            <a:ext cx="883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Poster </a:t>
            </a:r>
            <a:r>
              <a:rPr lang="en-US" sz="1500" dirty="0" err="1">
                <a:latin typeface="Maiandra GD" panose="020E0502030308020204" pitchFamily="34" charset="0"/>
              </a:rPr>
              <a:t>en</a:t>
            </a:r>
            <a:r>
              <a:rPr lang="en-US" sz="1500" dirty="0">
                <a:latin typeface="Maiandra GD" panose="020E0502030308020204" pitchFamily="34" charset="0"/>
              </a:rPr>
              <a:t> </a:t>
            </a:r>
            <a:r>
              <a:rPr lang="en-US" sz="1500" dirty="0" err="1">
                <a:latin typeface="Maiandra GD" panose="020E0502030308020204" pitchFamily="34" charset="0"/>
              </a:rPr>
              <a:t>Bichelamar</a:t>
            </a:r>
            <a:endParaRPr lang="en-US" sz="15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51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691" y="381000"/>
            <a:ext cx="8686800" cy="914400"/>
          </a:xfrm>
        </p:spPr>
        <p:txBody>
          <a:bodyPr/>
          <a:lstStyle/>
          <a:p>
            <a:r>
              <a:rPr lang="en-US" dirty="0" err="1">
                <a:latin typeface="Maiandra GD" panose="020E0502030308020204" pitchFamily="34" charset="0"/>
              </a:rPr>
              <a:t>Géographie</a:t>
            </a:r>
            <a:r>
              <a:rPr lang="en-US" dirty="0">
                <a:latin typeface="Maiandra GD" panose="020E0502030308020204" pitchFamily="34" charset="0"/>
              </a:rPr>
              <a:t>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1792"/>
            <a:ext cx="8885382" cy="469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9996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201</Words>
  <Application>Microsoft Office PowerPoint</Application>
  <PresentationFormat>Bildschirmpräsentation (4:3)</PresentationFormat>
  <Paragraphs>78</Paragraphs>
  <Slides>42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7" baseType="lpstr">
      <vt:lpstr>Arial</vt:lpstr>
      <vt:lpstr>Candara</vt:lpstr>
      <vt:lpstr>Maiandra GD</vt:lpstr>
      <vt:lpstr>Symbol</vt:lpstr>
      <vt:lpstr>Waveform</vt:lpstr>
      <vt:lpstr>JOURNEE MONDIALE DE PRIERE 2021</vt:lpstr>
      <vt:lpstr>Géographie et Population </vt:lpstr>
      <vt:lpstr>Gographie &amp; Population</vt:lpstr>
      <vt:lpstr>Géographie &amp; Population</vt:lpstr>
      <vt:lpstr>Géographie &amp; Population</vt:lpstr>
      <vt:lpstr>Géographie &amp; Population</vt:lpstr>
      <vt:lpstr>Géographie &amp; Population</vt:lpstr>
      <vt:lpstr>Géographie &amp; Population</vt:lpstr>
      <vt:lpstr>Géographie &amp; Population</vt:lpstr>
      <vt:lpstr>Histoire politique</vt:lpstr>
      <vt:lpstr>Histoire politique</vt:lpstr>
      <vt:lpstr>Histoire politique</vt:lpstr>
      <vt:lpstr>Histoire politique</vt:lpstr>
      <vt:lpstr>Economie</vt:lpstr>
      <vt:lpstr>Economie</vt:lpstr>
      <vt:lpstr>Economie</vt:lpstr>
      <vt:lpstr>Economie</vt:lpstr>
      <vt:lpstr>Economie</vt:lpstr>
      <vt:lpstr>Economie</vt:lpstr>
      <vt:lpstr>Economie</vt:lpstr>
      <vt:lpstr>Education</vt:lpstr>
      <vt:lpstr>Education</vt:lpstr>
      <vt:lpstr>Education</vt:lpstr>
      <vt:lpstr>Santé</vt:lpstr>
      <vt:lpstr>Santé</vt:lpstr>
      <vt:lpstr>Santé</vt:lpstr>
      <vt:lpstr>Religion</vt:lpstr>
      <vt:lpstr>Droits des femmes</vt:lpstr>
      <vt:lpstr>Droits des femmes</vt:lpstr>
      <vt:lpstr>Jeunesse</vt:lpstr>
      <vt:lpstr>Culture</vt:lpstr>
      <vt:lpstr>Culture</vt:lpstr>
      <vt:lpstr>Culture</vt:lpstr>
      <vt:lpstr>Culture</vt:lpstr>
      <vt:lpstr>Cuisine </vt:lpstr>
      <vt:lpstr>Cuisine </vt:lpstr>
      <vt:lpstr> Dessin de la liturgie </vt:lpstr>
      <vt:lpstr>Artiste et son oeuvre</vt:lpstr>
      <vt:lpstr>Femmes militantes</vt:lpstr>
      <vt:lpstr>JMP au Vanuatu</vt:lpstr>
      <vt:lpstr>JMP au Vanuatu</vt:lpstr>
      <vt:lpstr>JMP au Vanuatu</vt:lpstr>
    </vt:vector>
  </TitlesOfParts>
  <Company>Sisters of St. Dominic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DAY OF PRAYER 2021</dc:title>
  <dc:creator>Admin</dc:creator>
  <cp:lastModifiedBy>Ute Hesselbarth</cp:lastModifiedBy>
  <cp:revision>58</cp:revision>
  <dcterms:created xsi:type="dcterms:W3CDTF">2020-01-30T14:14:27Z</dcterms:created>
  <dcterms:modified xsi:type="dcterms:W3CDTF">2020-11-01T16:05:46Z</dcterms:modified>
</cp:coreProperties>
</file>